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7" r:id="rId5"/>
    <p:sldId id="268" r:id="rId6"/>
    <p:sldId id="259" r:id="rId7"/>
    <p:sldId id="266" r:id="rId8"/>
    <p:sldId id="269" r:id="rId9"/>
    <p:sldId id="27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dirty="0" smtClean="0"/>
              <a:t>Ontwikkelingsgericht werken </a:t>
            </a: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Thema: Wat zie ik? Wat begrijp ik?</a:t>
            </a:r>
          </a:p>
          <a:p>
            <a:r>
              <a:rPr lang="nl-NL" dirty="0" smtClean="0"/>
              <a:t>Les 6   2OA  Jolijn Bos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295" y="3803360"/>
            <a:ext cx="3554557" cy="19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3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Werkblad 8.2 </a:t>
            </a:r>
            <a:br>
              <a:rPr lang="nl-NL" dirty="0" smtClean="0"/>
            </a:br>
            <a:r>
              <a:rPr lang="nl-NL" dirty="0" smtClean="0"/>
              <a:t>Interactie die de betrokkenheid verhoogt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Vul 1 t/m 3 in </a:t>
            </a:r>
          </a:p>
          <a:p>
            <a:pPr marL="0" indent="0">
              <a:buNone/>
            </a:pPr>
            <a:r>
              <a:rPr lang="nl-NL" dirty="0" smtClean="0"/>
              <a:t>Stap 1:DENKEN (alleen)</a:t>
            </a:r>
          </a:p>
          <a:p>
            <a:pPr marL="0" indent="0">
              <a:buNone/>
            </a:pPr>
            <a:r>
              <a:rPr lang="nl-NL" dirty="0" smtClean="0"/>
              <a:t>Stap 2:DELEN (met twee personen)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Stap 3:UITWISSELEN (met vier personen)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1192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Spiegelblad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Vul het spiegelblad in voor jezelf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04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Inhoud van de les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451579" y="2244436"/>
            <a:ext cx="8365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Deel 1:</a:t>
            </a:r>
          </a:p>
          <a:p>
            <a:r>
              <a:rPr lang="nl-NL" dirty="0" smtClean="0"/>
              <a:t>Werkblad 1 invullen</a:t>
            </a:r>
          </a:p>
          <a:p>
            <a:r>
              <a:rPr lang="nl-NL" dirty="0" smtClean="0"/>
              <a:t>Tekst lezen met denkwolkjes</a:t>
            </a:r>
          </a:p>
          <a:p>
            <a:r>
              <a:rPr lang="nl-NL" dirty="0" smtClean="0"/>
              <a:t>Theorie </a:t>
            </a:r>
          </a:p>
          <a:p>
            <a:endParaRPr lang="nl-NL" dirty="0"/>
          </a:p>
          <a:p>
            <a:r>
              <a:rPr lang="nl-NL" dirty="0" smtClean="0"/>
              <a:t>Deel 2:</a:t>
            </a:r>
          </a:p>
          <a:p>
            <a:r>
              <a:rPr lang="nl-NL" dirty="0" err="1" smtClean="0"/>
              <a:t>Docu</a:t>
            </a:r>
            <a:r>
              <a:rPr lang="nl-NL" dirty="0" smtClean="0"/>
              <a:t>: Been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Done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– Anorexia </a:t>
            </a:r>
          </a:p>
          <a:p>
            <a:r>
              <a:rPr lang="nl-NL" dirty="0" smtClean="0"/>
              <a:t>Werkblad 2 invullen </a:t>
            </a:r>
          </a:p>
          <a:p>
            <a:endParaRPr lang="nl-NL" dirty="0"/>
          </a:p>
          <a:p>
            <a:r>
              <a:rPr lang="nl-NL" dirty="0" smtClean="0"/>
              <a:t>Spiegelblad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25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Observatie oefening </a:t>
            </a:r>
            <a:r>
              <a:rPr lang="nl-NL" dirty="0" smtClean="0"/>
              <a:t>Duo’s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Pak het werkblad er bij</a:t>
            </a:r>
          </a:p>
          <a:p>
            <a:pPr marL="0" indent="0">
              <a:buNone/>
            </a:pPr>
            <a:r>
              <a:rPr lang="nl-NL" dirty="0" smtClean="0"/>
              <a:t>Vul de vragen in over je buurman of buurvrouw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0054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Tekst:</a:t>
            </a:r>
            <a:br>
              <a:rPr lang="nl-NL" dirty="0" smtClean="0"/>
            </a:br>
            <a:r>
              <a:rPr lang="nl-NL" dirty="0" smtClean="0"/>
              <a:t>Non-verbaal gedrag spreekt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1579" y="2048983"/>
            <a:ext cx="9603275" cy="3450613"/>
          </a:xfrm>
        </p:spPr>
        <p:txBody>
          <a:bodyPr/>
          <a:lstStyle/>
          <a:p>
            <a:r>
              <a:rPr lang="nl-NL" dirty="0" smtClean="0"/>
              <a:t>Tekst lezen en denkwolkjes maken voor jezelf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4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Denk wolkjes: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was nieuw voor mij: … </a:t>
            </a:r>
          </a:p>
          <a:p>
            <a:r>
              <a:rPr lang="nl-NL" dirty="0" smtClean="0"/>
              <a:t>Dit heb ik geleerd… </a:t>
            </a:r>
          </a:p>
          <a:p>
            <a:r>
              <a:rPr lang="nl-NL" dirty="0" smtClean="0"/>
              <a:t>Hier heb ik vragen over … </a:t>
            </a:r>
            <a:endParaRPr lang="nl-NL" dirty="0"/>
          </a:p>
        </p:txBody>
      </p:sp>
      <p:sp>
        <p:nvSpPr>
          <p:cNvPr id="4" name="Wolk 3"/>
          <p:cNvSpPr/>
          <p:nvPr/>
        </p:nvSpPr>
        <p:spPr>
          <a:xfrm>
            <a:off x="6641868" y="2706103"/>
            <a:ext cx="3308466" cy="20698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Non-verbaal gedrag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84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Observeren van betrokkenheid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signalen van betrokkenheid </a:t>
            </a:r>
          </a:p>
          <a:p>
            <a:pPr marL="0" indent="0">
              <a:buNone/>
            </a:pPr>
            <a:r>
              <a:rPr lang="nl-NL" dirty="0" smtClean="0"/>
              <a:t>Het kind:</a:t>
            </a:r>
          </a:p>
          <a:p>
            <a:pPr>
              <a:buFontTx/>
              <a:buChar char="-"/>
            </a:pPr>
            <a:r>
              <a:rPr lang="nl-NL" dirty="0" smtClean="0"/>
              <a:t>Is geconcentreerd en laat zich niet afleiden</a:t>
            </a:r>
          </a:p>
          <a:p>
            <a:pPr>
              <a:buFontTx/>
              <a:buChar char="-"/>
            </a:pPr>
            <a:r>
              <a:rPr lang="nl-NL" dirty="0" smtClean="0"/>
              <a:t>Is geboeid en energiek aan de slag</a:t>
            </a:r>
          </a:p>
          <a:p>
            <a:pPr>
              <a:buFontTx/>
              <a:buChar char="-"/>
            </a:pPr>
            <a:r>
              <a:rPr lang="nl-NL" dirty="0" smtClean="0"/>
              <a:t>Reageert snel en adequaat en is nauwkeurig bezig</a:t>
            </a:r>
          </a:p>
          <a:p>
            <a:pPr>
              <a:buFontTx/>
              <a:buChar char="-"/>
            </a:pPr>
            <a:r>
              <a:rPr lang="nl-NL" dirty="0" smtClean="0"/>
              <a:t>Is mentaal actief</a:t>
            </a:r>
          </a:p>
          <a:p>
            <a:pPr>
              <a:buFontTx/>
              <a:buChar char="-"/>
            </a:pPr>
            <a:r>
              <a:rPr lang="nl-NL" dirty="0" smtClean="0"/>
              <a:t>Verwoordt wat het doet en vraagt zich dingen af</a:t>
            </a:r>
          </a:p>
          <a:p>
            <a:pPr>
              <a:buFontTx/>
              <a:buChar char="-"/>
            </a:pPr>
            <a:r>
              <a:rPr lang="nl-NL" dirty="0" smtClean="0"/>
              <a:t>Exploreert en zet door </a:t>
            </a:r>
          </a:p>
        </p:txBody>
      </p:sp>
    </p:spTree>
    <p:extLst>
      <p:ext uri="{BB962C8B-B14F-4D97-AF65-F5344CB8AC3E}">
        <p14:creationId xmlns:p14="http://schemas.microsoft.com/office/powerpoint/2010/main" val="411489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Interactievaardigheden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Pak je interactievaardigheden erbij (hand-out 4.2 Taalaanbod en interactievaardigheden)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476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Interactie die de betrokkenheid verhoogt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basisvoorwaarden voor optimaal resultaat in leren en ontwikkelen.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smtClean="0"/>
              <a:t>Autonomie </a:t>
            </a:r>
          </a:p>
          <a:p>
            <a:pPr marL="457200" indent="-457200">
              <a:buAutoNum type="arabicPeriod"/>
            </a:pPr>
            <a:r>
              <a:rPr lang="nl-NL" dirty="0" smtClean="0"/>
              <a:t>Competentie</a:t>
            </a:r>
          </a:p>
          <a:p>
            <a:pPr marL="457200" indent="-457200">
              <a:buAutoNum type="arabicPeriod"/>
            </a:pPr>
            <a:r>
              <a:rPr lang="nl-NL" dirty="0" smtClean="0"/>
              <a:t>Relatie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048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Samengevat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Non-verbale communicatie </a:t>
            </a:r>
          </a:p>
          <a:p>
            <a:r>
              <a:rPr lang="nl-NL" dirty="0" smtClean="0"/>
              <a:t>Signaleren van betrokkenheid </a:t>
            </a:r>
          </a:p>
          <a:p>
            <a:r>
              <a:rPr lang="nl-NL" dirty="0" smtClean="0"/>
              <a:t>Betrokkenheid stimuleren door interactie (interactievaardigheden) </a:t>
            </a:r>
          </a:p>
          <a:p>
            <a:r>
              <a:rPr lang="nl-NL" dirty="0" smtClean="0"/>
              <a:t>Drie basis voorwaarden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3270207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492</TotalTime>
  <Words>206</Words>
  <Application>Microsoft Office PowerPoint</Application>
  <PresentationFormat>Breedbeeld</PresentationFormat>
  <Paragraphs>54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Ontwikkelingsgericht werken </vt:lpstr>
      <vt:lpstr> Inhoud van de les </vt:lpstr>
      <vt:lpstr> Observatie oefening Duo’s  </vt:lpstr>
      <vt:lpstr>Tekst: Non-verbaal gedrag spreekt </vt:lpstr>
      <vt:lpstr> Denk wolkjes: </vt:lpstr>
      <vt:lpstr> Observeren van betrokkenheid  </vt:lpstr>
      <vt:lpstr> Interactievaardigheden</vt:lpstr>
      <vt:lpstr>Interactie die de betrokkenheid verhoogt</vt:lpstr>
      <vt:lpstr> Samengevat</vt:lpstr>
      <vt:lpstr>Werkblad 8.2  Interactie die de betrokkenheid verhoogt</vt:lpstr>
      <vt:lpstr> Spiegelblad </vt:lpstr>
    </vt:vector>
  </TitlesOfParts>
  <Company>Drenthe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Ontwikkelingsgericht werken</dc:title>
  <dc:creator>Bos, Jolijn</dc:creator>
  <cp:lastModifiedBy>Jolijn Bos</cp:lastModifiedBy>
  <cp:revision>18</cp:revision>
  <dcterms:created xsi:type="dcterms:W3CDTF">2018-03-28T07:49:16Z</dcterms:created>
  <dcterms:modified xsi:type="dcterms:W3CDTF">2019-03-27T07:08:52Z</dcterms:modified>
</cp:coreProperties>
</file>